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7" r:id="rId2"/>
    <p:sldId id="314" r:id="rId3"/>
    <p:sldId id="308" r:id="rId4"/>
    <p:sldId id="309" r:id="rId5"/>
    <p:sldId id="310" r:id="rId6"/>
    <p:sldId id="311" r:id="rId7"/>
    <p:sldId id="312" r:id="rId8"/>
    <p:sldId id="313" r:id="rId9"/>
    <p:sldId id="315" r:id="rId10"/>
    <p:sldId id="316" r:id="rId11"/>
    <p:sldId id="323" r:id="rId12"/>
    <p:sldId id="320" r:id="rId13"/>
    <p:sldId id="321" r:id="rId14"/>
    <p:sldId id="322" r:id="rId15"/>
    <p:sldId id="305" r:id="rId16"/>
    <p:sldId id="318" r:id="rId17"/>
    <p:sldId id="319" r:id="rId18"/>
    <p:sldId id="306" r:id="rId19"/>
    <p:sldId id="304" r:id="rId2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165"/>
    <a:srgbClr val="FEC700"/>
    <a:srgbClr val="7030A0"/>
    <a:srgbClr val="0094FF"/>
    <a:srgbClr val="0086E7"/>
    <a:srgbClr val="957000"/>
    <a:srgbClr val="DDDBD9"/>
    <a:srgbClr val="FFFFFF"/>
    <a:srgbClr val="D16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872"/>
  </p:normalViewPr>
  <p:slideViewPr>
    <p:cSldViewPr snapToGrid="0" snapToObjects="1">
      <p:cViewPr varScale="1">
        <p:scale>
          <a:sx n="165" d="100"/>
          <a:sy n="165" d="100"/>
        </p:scale>
        <p:origin x="122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25/10/2024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15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1814513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6425" y="1654175"/>
            <a:ext cx="3143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C2172-63CF-41CB-8FA2-CF896BAC4AF6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413"/>
            <a:ext cx="457200" cy="331787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0842A3B-15C4-495D-B250-83E54EBD3D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635F-4792-44F4-999D-A104BC6B40CD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25797-9FD8-4391-A577-7528E2A55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801394" y="2458244"/>
            <a:ext cx="468471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193925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83413" y="2265363"/>
            <a:ext cx="322262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24675" y="2265363"/>
            <a:ext cx="439738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58BE-2172-4AA8-9C85-09D2424D21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009F-4358-4699-A479-217B2EB2A8C9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269-4269-4BB9-8330-2A0DC75EC565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769938"/>
            <a:ext cx="457200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77DBB-C2C8-45D9-9EC6-7C792BA29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1714500"/>
            <a:ext cx="883285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06363"/>
            <a:ext cx="8832850" cy="16049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413250" y="1657350"/>
            <a:ext cx="323850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0E50E-B2F0-4D5A-B749-B051C2A745C7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19600" y="1778000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E41F5A7-DD45-4318-83F1-5B8E56A3F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181100"/>
            <a:ext cx="9525" cy="361473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6950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8AF66-A0C4-4DD4-BD08-E6936D43254E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6815-60C9-4D59-94A7-7F361E9BC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1649413"/>
            <a:ext cx="0" cy="31416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028700"/>
            <a:ext cx="8832850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4794250"/>
            <a:ext cx="8832850" cy="2333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960438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402138" y="787400"/>
            <a:ext cx="339725" cy="315913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0D5F9-7A93-4498-9A84-5F288CC14DA6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6950"/>
            <a:ext cx="35814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050"/>
            <a:ext cx="457200" cy="331788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7ECDEAD1-BEEE-4AD0-9B9D-8EB5F083F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242B-74C7-4CEC-95F1-7A0FBBB6B72F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628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87C0-D2C1-42EB-8D45-A54C393C3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158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4794250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19063"/>
            <a:ext cx="8832850" cy="49101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5FE4F-FD6C-4DED-9318-31F9FF651E80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790638E-965C-41FC-99B2-DE7674121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14300"/>
            <a:ext cx="883285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88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14300"/>
            <a:ext cx="8832850" cy="491013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439863" y="242888"/>
            <a:ext cx="312737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90650" y="242888"/>
            <a:ext cx="457200" cy="330200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2CCDDF8-4C45-4E39-94BF-9841EB11C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C88A-FD61-47AD-A71F-DAE36EB475D6}" type="datetimeFigureOut">
              <a:rPr lang="en-US"/>
              <a:pPr>
                <a:defRPr/>
              </a:pPr>
              <a:t>10/25/24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38296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14300"/>
            <a:ext cx="8832850" cy="22701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454150" y="242888"/>
            <a:ext cx="314325" cy="314325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38138"/>
            <a:ext cx="457200" cy="3317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0163D-C4F9-41A2-A84E-E49CB96BC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4803775"/>
            <a:ext cx="3044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0160-9B23-455A-B664-68DA2CE0F06F}" type="datetimeFigureOut">
              <a:rPr lang="en-US"/>
              <a:pPr>
                <a:defRPr/>
              </a:pPr>
              <a:t>10/25/24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4808538"/>
            <a:ext cx="3584575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044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4791075"/>
            <a:ext cx="8832850" cy="23177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75"/>
            <a:ext cx="3044825" cy="274638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/>
              <a:pPr>
                <a:defRPr/>
              </a:pPr>
              <a:t>10/25/24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538"/>
            <a:ext cx="3581400" cy="274637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5888"/>
            <a:ext cx="8832850" cy="4911725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263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5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1663" y="795338"/>
            <a:ext cx="325437" cy="315912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16413" y="796925"/>
            <a:ext cx="482600" cy="3302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E498E2-A9D9-4283-81A2-321EF55454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171450"/>
            <a:ext cx="85344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" y="1174750"/>
            <a:ext cx="8534400" cy="344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Calibri" pitchFamily="34" charset="0"/>
          <a:cs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D22B5A-EE46-AFA9-70AB-3618709D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7948"/>
            <a:ext cx="7772400" cy="191626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sz="2000" cap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Hub”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Een</a:t>
            </a:r>
            <a:r>
              <a:rPr lang="en-US" sz="24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portfolio app </a:t>
            </a: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voor</a:t>
            </a:r>
            <a:r>
              <a:rPr lang="en-US" sz="24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fotoclubs</a:t>
            </a:r>
            <a:endParaRPr lang="en-US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/>
              <a:t>Peter van den Hamer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C6B9-CB75-CAB1-D98A-CD23F54436E7}"/>
              </a:ext>
            </a:extLst>
          </p:cNvPr>
          <p:cNvSpPr txBox="1"/>
          <p:nvPr/>
        </p:nvSpPr>
        <p:spPr>
          <a:xfrm>
            <a:off x="3629273" y="4804012"/>
            <a:ext cx="1885453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ctr"/>
            <a:r>
              <a:rPr lang="en-GB" sz="1100" i="1" dirty="0" err="1">
                <a:solidFill>
                  <a:schemeClr val="bg1"/>
                </a:solidFill>
              </a:rPr>
              <a:t>Laatst</a:t>
            </a:r>
            <a:r>
              <a:rPr lang="en-GB" sz="1100" i="1" dirty="0">
                <a:solidFill>
                  <a:schemeClr val="bg1"/>
                </a:solidFill>
              </a:rPr>
              <a:t> g</a:t>
            </a:r>
            <a:r>
              <a:rPr lang="en-NL" sz="1100" i="1" dirty="0">
                <a:solidFill>
                  <a:schemeClr val="bg1"/>
                </a:solidFill>
              </a:rPr>
              <a:t>ewijzigd: 20 Oct 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NL" sz="1100" dirty="0"/>
              <a:t>11 Nov 24</a:t>
            </a: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2015037"/>
            <a:ext cx="4192910" cy="2699788"/>
          </a:xfrm>
          <a:prstGeom prst="rect">
            <a:avLst/>
          </a:prstGeom>
          <a:solidFill>
            <a:srgbClr val="DDDBD9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1800" dirty="0"/>
              <a:t>Amateurfotografie portfolio’s</a:t>
            </a:r>
            <a:br>
              <a:rPr lang="nl-NL" sz="1800" dirty="0"/>
            </a:br>
            <a:r>
              <a:rPr lang="nl-NL" sz="1800" dirty="0"/>
              <a:t>van leden van fotoclubs.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Club</a:t>
            </a:r>
            <a:r>
              <a:rPr lang="nl-NL" sz="1200" dirty="0">
                <a:solidFill>
                  <a:srgbClr val="D16349"/>
                </a:solidFill>
              </a:rPr>
              <a:t> concept </a:t>
            </a:r>
            <a:r>
              <a:rPr lang="nl-NL" sz="1200" dirty="0"/>
              <a:t>staat centraal </a:t>
            </a:r>
            <a:r>
              <a:rPr lang="nl-NL" sz="900" dirty="0"/>
              <a:t>(i.t.t. Squarespace, </a:t>
            </a:r>
            <a:r>
              <a:rPr lang="nl-NL" sz="900" dirty="0" err="1"/>
              <a:t>glass.photo</a:t>
            </a:r>
            <a:r>
              <a:rPr lang="nl-NL" sz="900" dirty="0"/>
              <a:t>, 500px…).</a:t>
            </a:r>
            <a:endParaRPr lang="nl-NL" sz="1200" dirty="0"/>
          </a:p>
          <a:p>
            <a:pPr marL="222250" indent="-158750">
              <a:spcBef>
                <a:spcPts val="1000"/>
              </a:spcBef>
            </a:pPr>
            <a:r>
              <a:rPr lang="nl-NL" sz="1200" b="1" dirty="0">
                <a:solidFill>
                  <a:srgbClr val="D16349"/>
                </a:solidFill>
              </a:rPr>
              <a:t>Centrale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ingang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naar geselecteerd werk van b.v. 100 clubs.</a:t>
            </a:r>
          </a:p>
          <a:p>
            <a:pPr marL="222250" indent="-158750"/>
            <a:r>
              <a:rPr lang="nl-NL" sz="1200" b="1" dirty="0">
                <a:solidFill>
                  <a:srgbClr val="D16349"/>
                </a:solidFill>
              </a:rPr>
              <a:t>Decentraal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beheer:</a:t>
            </a:r>
            <a:r>
              <a:rPr lang="nl-NL" sz="1200" dirty="0">
                <a:solidFill>
                  <a:srgbClr val="D16349"/>
                </a:solidFill>
              </a:rPr>
              <a:t> </a:t>
            </a:r>
            <a:r>
              <a:rPr lang="nl-NL" sz="1200" dirty="0"/>
              <a:t>clubs beheren eigen ledenlijst &amp; foto’s.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Club websites:</a:t>
            </a:r>
            <a:r>
              <a:rPr lang="nl-NL" sz="1200" dirty="0"/>
              <a:t> extensie voor integratie in bestaande sites.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Gefaseerde deelname:</a:t>
            </a:r>
            <a:r>
              <a:rPr lang="nl-NL" sz="1200" dirty="0"/>
              <a:t> club kan in eigen tempo meedoen.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i="1" dirty="0" err="1">
                <a:solidFill>
                  <a:srgbClr val="D16349"/>
                </a:solidFill>
              </a:rPr>
              <a:t>Github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r>
              <a:rPr lang="nl-NL" sz="1200" dirty="0"/>
              <a:t> samenwerking t.a.v. softwareonderhoud.</a:t>
            </a:r>
          </a:p>
          <a:p>
            <a:pPr marL="222250" indent="-158750"/>
            <a:r>
              <a:rPr lang="nl-NL" sz="1200" dirty="0">
                <a:solidFill>
                  <a:srgbClr val="D16349"/>
                </a:solidFill>
              </a:rPr>
              <a:t>Gratis:</a:t>
            </a:r>
            <a:r>
              <a:rPr lang="nl-NL" sz="1200" dirty="0"/>
              <a:t> geen drempel om het te gebruiken.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2" r="3843" b="2079"/>
          <a:stretch/>
        </p:blipFill>
        <p:spPr>
          <a:xfrm>
            <a:off x="4732724" y="2015037"/>
            <a:ext cx="4192910" cy="2699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6E554B8-82A9-6D3B-28C7-4B8F6FC5F96D}"/>
              </a:ext>
            </a:extLst>
          </p:cNvPr>
          <p:cNvSpPr/>
          <p:nvPr/>
        </p:nvSpPr>
        <p:spPr>
          <a:xfrm>
            <a:off x="4571999" y="3078881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3" y="698365"/>
            <a:ext cx="5516625" cy="374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updates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wijzingen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F8C9E2-9C6E-FF49-BE60-E263E8DB6554}"/>
              </a:ext>
            </a:extLst>
          </p:cNvPr>
          <p:cNvSpPr/>
          <p:nvPr/>
        </p:nvSpPr>
        <p:spPr>
          <a:xfrm>
            <a:off x="1302973" y="3980968"/>
            <a:ext cx="518006" cy="513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31927" y="118281"/>
            <a:ext cx="8857397" cy="46716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992594"/>
            <a:ext cx="1468596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369791" y="2222506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61110" y="3011177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⤴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969705-9E80-3768-B46F-72CC9ABBE803}"/>
              </a:ext>
            </a:extLst>
          </p:cNvPr>
          <p:cNvSpPr/>
          <p:nvPr/>
        </p:nvSpPr>
        <p:spPr>
          <a:xfrm>
            <a:off x="7924799" y="4107443"/>
            <a:ext cx="102731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?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01469" y="3686631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FG de Gender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(Mac,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voor Website ondersteuning </a:t>
            </a:r>
            <a:r>
              <a:rPr lang="nl-NL" sz="1000" dirty="0"/>
              <a:t>(Android, etc., PC, </a:t>
            </a:r>
            <a:r>
              <a:rPr lang="en-GB" sz="1000" dirty="0"/>
              <a:t>Mac, Linux…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</a:t>
            </a:r>
            <a:r>
              <a:rPr lang="nl-NL" sz="1400" dirty="0" err="1"/>
              <a:t>nederlandtalig</a:t>
            </a:r>
            <a:r>
              <a:rPr lang="nl-NL" sz="1400" dirty="0"/>
              <a:t> &amp; </a:t>
            </a:r>
            <a:r>
              <a:rPr lang="nl-NL" sz="1400" dirty="0" err="1"/>
              <a:t>engelstalig</a:t>
            </a:r>
            <a:r>
              <a:rPr lang="nl-NL" sz="1400" dirty="0"/>
              <a:t> </a:t>
            </a:r>
            <a:r>
              <a:rPr lang="nl-NL" sz="1000" dirty="0"/>
              <a:t>(kiest automatisch)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is niet alleen Fotobond: kan </a:t>
            </a:r>
            <a:r>
              <a:rPr lang="nl-NL" sz="1400" i="1" dirty="0"/>
              <a:t>alle</a:t>
            </a:r>
            <a:r>
              <a:rPr lang="nl-NL" sz="1400" dirty="0"/>
              <a:t> clubs in NL en elders ondersteunen.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Korte documentatie:</a:t>
            </a:r>
            <a:r>
              <a:rPr lang="nl-NL" sz="1050" dirty="0"/>
              <a:t> </a:t>
            </a:r>
            <a:r>
              <a:rPr lang="nl-NL" sz="1400" dirty="0"/>
              <a:t>ingebakken in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Volledige (</a:t>
            </a:r>
            <a:r>
              <a:rPr lang="nl-NL" sz="1400" dirty="0" err="1"/>
              <a:t>engelstalig</a:t>
            </a:r>
            <a:r>
              <a:rPr lang="nl-NL" sz="1400" dirty="0"/>
              <a:t>) documentatie:</a:t>
            </a:r>
            <a:r>
              <a:rPr lang="nl-NL" sz="1050" dirty="0"/>
              <a:t> </a:t>
            </a:r>
            <a:r>
              <a:rPr lang="nl-NL" sz="1400" dirty="0"/>
              <a:t>op website </a:t>
            </a:r>
            <a:r>
              <a:rPr lang="nl-NL" sz="1400" dirty="0">
                <a:hlinkClick r:id="rId5"/>
              </a:rPr>
              <a:t>Github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7000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(maandelijkse updates)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C4BA-D05A-015F-47BA-42271BD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37489-25F9-8E6B-39D4-04E577A03F8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Clubs en hun leden (“Portfolio’s”)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CD2F79-5F4D-7038-37FC-5C5684C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3" y="607471"/>
            <a:ext cx="5978092" cy="392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C865-EB17-6489-4312-167A91750A31}"/>
              </a:ext>
            </a:extLst>
          </p:cNvPr>
          <p:cNvSpPr txBox="1"/>
          <p:nvPr/>
        </p:nvSpPr>
        <p:spPr>
          <a:xfrm>
            <a:off x="768825" y="4429605"/>
            <a:ext cx="46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iPad 10th gen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BB8CA-048E-8DC3-75BA-643B98351FB4}"/>
              </a:ext>
            </a:extLst>
          </p:cNvPr>
          <p:cNvSpPr txBox="1"/>
          <p:nvPr/>
        </p:nvSpPr>
        <p:spPr>
          <a:xfrm>
            <a:off x="6201525" y="4429605"/>
            <a:ext cx="20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iPhone SE</a:t>
            </a:r>
            <a:br>
              <a:rPr lang="en-NL" sz="9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NL" sz="900" dirty="0">
                <a:solidFill>
                  <a:schemeClr val="bg1">
                    <a:lumMod val="75000"/>
                  </a:schemeClr>
                </a:solidFill>
              </a:rPr>
              <a:t>NL / iOS 18.1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39A3C-ECB5-36C7-EFF1-71FD0545F65B}"/>
              </a:ext>
            </a:extLst>
          </p:cNvPr>
          <p:cNvSpPr/>
          <p:nvPr/>
        </p:nvSpPr>
        <p:spPr>
          <a:xfrm>
            <a:off x="2796222" y="827965"/>
            <a:ext cx="832514" cy="41068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A17C5-9C41-B309-D55A-523A9D4BDD96}"/>
              </a:ext>
            </a:extLst>
          </p:cNvPr>
          <p:cNvGrpSpPr/>
          <p:nvPr/>
        </p:nvGrpSpPr>
        <p:grpSpPr>
          <a:xfrm>
            <a:off x="6168789" y="1562637"/>
            <a:ext cx="1476970" cy="2866968"/>
            <a:chOff x="6168788" y="710934"/>
            <a:chExt cx="2090707" cy="3718671"/>
          </a:xfrm>
        </p:grpSpPr>
        <p:pic>
          <p:nvPicPr>
            <p:cNvPr id="14" name="Picture 13" descr="A black cell phone with a screen showing a list of images&#10;&#10;Description automatically generated">
              <a:extLst>
                <a:ext uri="{FF2B5EF4-FFF2-40B4-BE49-F238E27FC236}">
                  <a16:creationId xmlns:a16="http://schemas.microsoft.com/office/drawing/2014/main" id="{AF236D9E-9372-B94A-E980-53B6FB33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788" y="710934"/>
              <a:ext cx="2090707" cy="37186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C2B53A-5102-57E0-B8D8-764F2C2215E0}"/>
                </a:ext>
              </a:extLst>
            </p:cNvPr>
            <p:cNvSpPr/>
            <p:nvPr/>
          </p:nvSpPr>
          <p:spPr>
            <a:xfrm>
              <a:off x="6970347" y="1005383"/>
              <a:ext cx="437136" cy="409431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224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6CE39-E2AB-C3A8-AB12-EEAF2173E324}"/>
              </a:ext>
            </a:extLst>
          </p:cNvPr>
          <p:cNvGrpSpPr/>
          <p:nvPr/>
        </p:nvGrpSpPr>
        <p:grpSpPr>
          <a:xfrm>
            <a:off x="49518" y="1998618"/>
            <a:ext cx="3256037" cy="2825938"/>
            <a:chOff x="49518" y="1648323"/>
            <a:chExt cx="3256037" cy="28259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E41A7F-411C-9A64-B0FC-314DF2C07755}"/>
                </a:ext>
              </a:extLst>
            </p:cNvPr>
            <p:cNvSpPr txBox="1"/>
            <p:nvPr/>
          </p:nvSpPr>
          <p:spPr>
            <a:xfrm>
              <a:off x="215613" y="4104929"/>
              <a:ext cx="1494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900" dirty="0"/>
                <a:t>Mac Studio</a:t>
              </a:r>
              <a:br>
                <a:rPr lang="en-NL" sz="900" dirty="0"/>
              </a:br>
              <a:r>
                <a:rPr lang="en-NL" sz="900" dirty="0"/>
                <a:t>NL / MacOS / dark mode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885F8C-168D-A209-8CCF-DBB363E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8" y="1648323"/>
              <a:ext cx="3256037" cy="2576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8158B2-7C77-7225-4D8A-FA0288D58F78}"/>
              </a:ext>
            </a:extLst>
          </p:cNvPr>
          <p:cNvSpPr/>
          <p:nvPr/>
        </p:nvSpPr>
        <p:spPr>
          <a:xfrm>
            <a:off x="1635587" y="4435469"/>
            <a:ext cx="550461" cy="5504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70AB7-8F6A-B47A-CC19-69BBE93702D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Portfolio’s</a:t>
            </a:r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7726" y="202528"/>
            <a:ext cx="2335096" cy="4476795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7" y="160954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6" y="1617503"/>
            <a:ext cx="4762549" cy="31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88FED0-BF2D-FA03-CB11-9BE4DCA48784}"/>
              </a:ext>
            </a:extLst>
          </p:cNvPr>
          <p:cNvSpPr/>
          <p:nvPr/>
        </p:nvSpPr>
        <p:spPr>
          <a:xfrm>
            <a:off x="261583" y="4668288"/>
            <a:ext cx="4898246" cy="313899"/>
          </a:xfrm>
          <a:prstGeom prst="rect">
            <a:avLst/>
          </a:prstGeom>
          <a:solidFill>
            <a:schemeClr val="bg1"/>
          </a:solidFill>
          <a:ln w="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z</a:t>
            </a:r>
          </a:p>
        </p:txBody>
      </p:sp>
      <p:pic>
        <p:nvPicPr>
          <p:cNvPr id="11" name="Picture 10" descr="A black tablet with a map on it&#10;&#10;Description automatically generated">
            <a:extLst>
              <a:ext uri="{FF2B5EF4-FFF2-40B4-BE49-F238E27FC236}">
                <a16:creationId xmlns:a16="http://schemas.microsoft.com/office/drawing/2014/main" id="{0510D762-E69D-4E6B-BF13-CAE9CD33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838" r="2049" b="38052"/>
          <a:stretch/>
        </p:blipFill>
        <p:spPr>
          <a:xfrm>
            <a:off x="154675" y="458269"/>
            <a:ext cx="5108492" cy="4532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1B0A9-4A3A-D94D-68D6-8548B2C77F34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50 </a:t>
            </a:r>
            <a:r>
              <a:rPr lang="en-NL" dirty="0"/>
              <a:t>clubs in Fotobond regio Brabant Oost</a:t>
            </a:r>
          </a:p>
        </p:txBody>
      </p:sp>
      <p:pic>
        <p:nvPicPr>
          <p:cNvPr id="13" name="Picture 12" descr="A close-up of a tablet&#10;&#10;Description automatically generated">
            <a:extLst>
              <a:ext uri="{FF2B5EF4-FFF2-40B4-BE49-F238E27FC236}">
                <a16:creationId xmlns:a16="http://schemas.microsoft.com/office/drawing/2014/main" id="{759DE878-5959-BCBA-3E3A-A0E0AF58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" b="6031"/>
          <a:stretch/>
        </p:blipFill>
        <p:spPr>
          <a:xfrm>
            <a:off x="5443181" y="153643"/>
            <a:ext cx="3439236" cy="46230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6CD60E-123C-C79E-57E3-117AE7217D77}"/>
              </a:ext>
            </a:extLst>
          </p:cNvPr>
          <p:cNvSpPr/>
          <p:nvPr/>
        </p:nvSpPr>
        <p:spPr>
          <a:xfrm>
            <a:off x="2120721" y="896842"/>
            <a:ext cx="304800" cy="270844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A1F9AD-7F12-C916-135E-F47426262E6F}"/>
              </a:ext>
            </a:extLst>
          </p:cNvPr>
          <p:cNvSpPr/>
          <p:nvPr/>
        </p:nvSpPr>
        <p:spPr>
          <a:xfrm>
            <a:off x="7027572" y="398165"/>
            <a:ext cx="270456" cy="262949"/>
          </a:xfrm>
          <a:prstGeom prst="ellipse">
            <a:avLst/>
          </a:prstGeom>
          <a:noFill/>
          <a:ln cmpd="sng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1: hoe voegt men clubs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60" y="515065"/>
            <a:ext cx="4999630" cy="24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2969188"/>
            <a:ext cx="6544518" cy="181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 dirty="0"/>
              <a:t>Bestand staat op een vaste </a:t>
            </a:r>
            <a:r>
              <a:rPr lang="en-NL" sz="1400" u="sng" dirty="0"/>
              <a:t>centrale plek</a:t>
            </a:r>
            <a:r>
              <a:rPr lang="en-NL" sz="1100" dirty="0"/>
              <a:t> (met centraal beheer).               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verplicht.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NL" sz="1400" dirty="0"/>
              <a:t>Nieuwe club: (in principe) alleen technische controle van Level 1 info.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is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idPlus.town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verplicht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clubs met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dezelfde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naam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hoe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komt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app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“Nederland” of “Netherlands”?	A: via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coordinaten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308725" algn="r"/>
              </a:tabLst>
            </a:pP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Q: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kan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club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zelf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“remark” of “coordinates”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aanpassen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	A: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ja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(via 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level2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bestand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3563153" y="1506828"/>
            <a:ext cx="1064655" cy="19318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Ingang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 Level 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2515673" y="251567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696145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mag dit 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als Wordpress 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b.v. 9999 aangeven.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A43EC-B9C0-05F1-D3B3-7437FDF291EC}"/>
              </a:ext>
            </a:extLst>
          </p:cNvPr>
          <p:cNvCxnSpPr>
            <a:cxnSpLocks/>
          </p:cNvCxnSpPr>
          <p:nvPr/>
        </p:nvCxnSpPr>
        <p:spPr>
          <a:xfrm flipV="1">
            <a:off x="5754128" y="1489654"/>
            <a:ext cx="1672689" cy="11027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1876380"/>
            <a:ext cx="261511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4DB6ABC-E204-FF3B-6F73-30185AB80EBB}"/>
              </a:ext>
            </a:extLst>
          </p:cNvPr>
          <p:cNvSpPr/>
          <p:nvPr/>
        </p:nvSpPr>
        <p:spPr>
          <a:xfrm>
            <a:off x="6599477" y="1437540"/>
            <a:ext cx="518006" cy="518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sz="800" dirty="0"/>
              <a:t>bijwerken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Hoe ziet ledenlijst (Level 2) eruit op app en website?</a:t>
            </a:r>
          </a:p>
        </p:txBody>
      </p:sp>
      <p:pic>
        <p:nvPicPr>
          <p:cNvPr id="17" name="Picture 16" descr="A table with text on it&#10;&#10;Description automatically generated">
            <a:extLst>
              <a:ext uri="{FF2B5EF4-FFF2-40B4-BE49-F238E27FC236}">
                <a16:creationId xmlns:a16="http://schemas.microsoft.com/office/drawing/2014/main" id="{0BDB14A4-27FA-0885-BB80-1EAFBDD2F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53" y="1074461"/>
            <a:ext cx="4152947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1920</TotalTime>
  <Words>785</Words>
  <Application>Microsoft Macintosh PowerPoint</Application>
  <PresentationFormat>On-screen Show (16:9)</PresentationFormat>
  <Paragraphs>136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Georgia</vt:lpstr>
      <vt:lpstr>Helvetica</vt:lpstr>
      <vt:lpstr>Wingdings</vt:lpstr>
      <vt:lpstr>Wingdings 2</vt:lpstr>
      <vt:lpstr>Civic</vt:lpstr>
      <vt:lpstr>“Fotoclub Hub” Een portfolio app voor fotoclubs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FG de Gender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126</cp:revision>
  <dcterms:created xsi:type="dcterms:W3CDTF">2019-12-06T15:20:23Z</dcterms:created>
  <dcterms:modified xsi:type="dcterms:W3CDTF">2024-10-25T08:56:13Z</dcterms:modified>
</cp:coreProperties>
</file>